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86" r:id="rId2"/>
    <p:sldId id="287" r:id="rId3"/>
    <p:sldId id="288" r:id="rId4"/>
    <p:sldId id="289" r:id="rId5"/>
    <p:sldId id="290" r:id="rId6"/>
    <p:sldId id="291" r:id="rId7"/>
    <p:sldId id="292" r:id="rId8"/>
    <p:sldId id="293" r:id="rId9"/>
    <p:sldId id="294" r:id="rId10"/>
    <p:sldId id="295" r:id="rId11"/>
    <p:sldId id="297" r:id="rId12"/>
    <p:sldId id="298" r:id="rId13"/>
    <p:sldId id="299" r:id="rId14"/>
    <p:sldId id="300" r:id="rId15"/>
    <p:sldId id="301" r:id="rId16"/>
    <p:sldId id="302" r:id="rId17"/>
    <p:sldId id="303" r:id="rId18"/>
    <p:sldId id="304" r:id="rId19"/>
  </p:sldIdLst>
  <p:sldSz cx="9144000" cy="5143500" type="screen16x9"/>
  <p:notesSz cx="6858000" cy="9144000"/>
  <p:embeddedFontLst>
    <p:embeddedFont>
      <p:font typeface="Roboto"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1" d="100"/>
          <a:sy n="121" d="100"/>
        </p:scale>
        <p:origin x="-102" y="-42"/>
      </p:cViewPr>
      <p:guideLst>
        <p:guide orient="horz" pos="612"/>
        <p:guide orient="horz" pos="876"/>
        <p:guide pos="1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707"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08"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830127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7"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598"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1048599"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048650"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51"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048657"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58"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048662"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3"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048665"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6"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048668"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9"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048671"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2"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048675"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6"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048680"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81"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048688"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9"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1048606"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1048607"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1048611"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12"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1048616"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17"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48621"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22"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048627"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28"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048632"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3"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048637"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8"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04864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4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048582"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83"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048584"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85"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86"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1048700"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1048701"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1048694"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104860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104865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04865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65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1048659"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60"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1048682"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3"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4"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5"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6"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1048690"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1"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692"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693"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1048702"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048703"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704"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1048705"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1048706"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1048695"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696"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1048697"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1048698"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99"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152" name="Google Shape;7;p1" descr="A close up of a sign  Description automatically generated"/>
          <p:cNvPicPr preferRelativeResize="0">
            <a:picLocks/>
          </p:cNvPicPr>
          <p:nvPr/>
        </p:nvPicPr>
        <p:blipFill rotWithShape="1">
          <a:blip r:embed="rId13">
            <a:alphaModFix/>
          </a:blip>
          <a:srcRect/>
          <a:stretch>
            <a:fillRect/>
          </a:stretch>
        </p:blipFill>
        <p:spPr>
          <a:xfrm>
            <a:off x="7799751" y="88917"/>
            <a:ext cx="1233874" cy="412476"/>
          </a:xfrm>
          <a:prstGeom prst="rect">
            <a:avLst/>
          </a:prstGeom>
          <a:noFill/>
          <a:ln>
            <a:noFill/>
          </a:ln>
        </p:spPr>
      </p:pic>
      <p:sp>
        <p:nvSpPr>
          <p:cNvPr id="1048577"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78"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79"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80"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81"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1048587"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153" name="Google Shape;63;p13" descr="A white circle in the sky  Description automatically generated"/>
          <p:cNvPicPr preferRelativeResize="0">
            <a:picLocks/>
          </p:cNvPicPr>
          <p:nvPr/>
        </p:nvPicPr>
        <p:blipFill rotWithShape="1">
          <a:blip r:embed="rId3">
            <a:alphaModFix amt="5000"/>
          </a:blip>
          <a:srcRect t="5928" r="745" b="10205"/>
          <a:stretch>
            <a:fillRect/>
          </a:stretch>
        </p:blipFill>
        <p:spPr>
          <a:xfrm>
            <a:off x="13063" y="-1"/>
            <a:ext cx="9130937" cy="5143501"/>
          </a:xfrm>
          <a:prstGeom prst="rect">
            <a:avLst/>
          </a:prstGeom>
          <a:noFill/>
          <a:ln>
            <a:noFill/>
          </a:ln>
        </p:spPr>
      </p:pic>
      <p:sp>
        <p:nvSpPr>
          <p:cNvPr id="1048588"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89"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90"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91"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1048592" name="Google Shape;68;p13"/>
          <p:cNvSpPr txBox="1"/>
          <p:nvPr/>
        </p:nvSpPr>
        <p:spPr>
          <a:xfrm>
            <a:off x="2541122" y="2795733"/>
            <a:ext cx="4019698" cy="70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p>
        </p:txBody>
      </p:sp>
      <p:sp>
        <p:nvSpPr>
          <p:cNvPr id="1048593"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p>
        </p:txBody>
      </p:sp>
      <p:sp>
        <p:nvSpPr>
          <p:cNvPr id="1048594" name="Google Shape;70;p13"/>
          <p:cNvSpPr txBox="1"/>
          <p:nvPr/>
        </p:nvSpPr>
        <p:spPr>
          <a:xfrm>
            <a:off x="1095095" y="3956068"/>
            <a:ext cx="2095554" cy="612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Student Name : M.Ashmi</a:t>
            </a:r>
            <a:endParaRPr lang="zh-CN" altLang="en-US"/>
          </a:p>
          <a:p>
            <a:pPr marL="0" marR="0" lvl="0" indent="0" algn="l" rtl="0">
              <a:lnSpc>
                <a:spcPct val="100000"/>
              </a:lnSpc>
              <a:spcBef>
                <a:spcPts val="200"/>
              </a:spcBef>
              <a:spcAft>
                <a:spcPts val="0"/>
              </a:spcAft>
              <a:buNone/>
            </a:pPr>
            <a:r>
              <a:rPr lang="en-US" sz="1100" b="0" i="0" u="none" strike="noStrike" cap="none">
                <a:solidFill>
                  <a:schemeClr val="dk1"/>
                </a:solidFill>
                <a:latin typeface="Arial"/>
                <a:ea typeface="Arial"/>
                <a:cs typeface="Arial"/>
                <a:sym typeface="Arial"/>
              </a:rPr>
              <a:t>Student ID : </a:t>
            </a:r>
            <a:r>
              <a:rPr lang="en-US" sz="1100">
                <a:solidFill>
                  <a:schemeClr val="dk1"/>
                </a:solidFill>
              </a:rPr>
              <a:t>au960221104032</a:t>
            </a:r>
            <a:endParaRPr lang="zh-CN" altLang="en-US"/>
          </a:p>
        </p:txBody>
      </p:sp>
      <p:cxnSp>
        <p:nvCxnSpPr>
          <p:cNvPr id="3145728" name="Google Shape;71;p13"/>
          <p:cNvCxnSpPr>
            <a:cxnSpLocks/>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1048595"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p>
        </p:txBody>
      </p:sp>
      <p:cxnSp>
        <p:nvCxnSpPr>
          <p:cNvPr id="3145729" name="Google Shape;73;p13"/>
          <p:cNvCxnSpPr>
            <a:cxnSpLocks/>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1048596"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2097154" name="Google Shape;75;p13"/>
          <p:cNvPicPr preferRelativeResize="0">
            <a:picLocks/>
          </p:cNvPicPr>
          <p:nvPr/>
        </p:nvPicPr>
        <p:blipFill rotWithShape="1">
          <a:blip r:embed="rId4">
            <a:alphaModFix/>
          </a:blip>
          <a:srcRect/>
          <a:stretch>
            <a:fillRect/>
          </a:stretch>
        </p:blipFill>
        <p:spPr>
          <a:xfrm>
            <a:off x="1834750" y="1249149"/>
            <a:ext cx="1146742" cy="666202"/>
          </a:xfrm>
          <a:prstGeom prst="rect">
            <a:avLst/>
          </a:prstGeom>
          <a:noFill/>
          <a:ln>
            <a:noFill/>
          </a:ln>
        </p:spPr>
      </p:pic>
      <p:pic>
        <p:nvPicPr>
          <p:cNvPr id="2097155" name="Google Shape;76;p13" descr="A logo with people and map  Description automatically generated"/>
          <p:cNvPicPr preferRelativeResize="0">
            <a:picLocks/>
          </p:cNvPicPr>
          <p:nvPr/>
        </p:nvPicPr>
        <p:blipFill rotWithShape="1">
          <a:blip r:embed="rId5">
            <a:alphaModFix/>
          </a:blip>
          <a:srcRect/>
          <a:stretch>
            <a:fillRect/>
          </a:stretch>
        </p:blipFill>
        <p:spPr>
          <a:xfrm>
            <a:off x="6461189" y="1211666"/>
            <a:ext cx="668564" cy="666202"/>
          </a:xfrm>
          <a:prstGeom prst="rect">
            <a:avLst/>
          </a:prstGeom>
          <a:noFill/>
          <a:ln>
            <a:noFill/>
          </a:ln>
        </p:spPr>
      </p:pic>
      <p:pic>
        <p:nvPicPr>
          <p:cNvPr id="2097156" name="Google Shape;77;p13" descr="A close up of a logo  Description automatically generated"/>
          <p:cNvPicPr preferRelativeResize="0">
            <a:picLocks/>
          </p:cNvPicPr>
          <p:nvPr/>
        </p:nvPicPr>
        <p:blipFill rotWithShape="1">
          <a:blip r:embed="rId6">
            <a:alphaModFix/>
          </a:blip>
          <a:srcRect/>
          <a:stretch>
            <a:fill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048647"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3145737" name="Google Shape;152;p22"/>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48"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49" name="TextBox 1"/>
          <p:cNvSpPr txBox="1"/>
          <p:nvPr/>
        </p:nvSpPr>
        <p:spPr>
          <a:xfrm>
            <a:off x="706243" y="1315844"/>
            <a:ext cx="7649737" cy="2529840"/>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048655"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p>
        </p:txBody>
      </p:sp>
      <p:sp>
        <p:nvSpPr>
          <p:cNvPr id="1048656"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2097160" name="Picture 2"/>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048661"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72" y="1174530"/>
            <a:ext cx="7378262" cy="36536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048664"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p>
        </p:txBody>
      </p:sp>
      <p:pic>
        <p:nvPicPr>
          <p:cNvPr id="2097162" name="Picture 2"/>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048667"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2097163" name="Picture 2"/>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048670"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p>
        </p:txBody>
      </p:sp>
      <p:pic>
        <p:nvPicPr>
          <p:cNvPr id="2097164" name="Picture 2"/>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048673"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r>
              <a:rPr lang="en-US" sz="1600" b="1" dirty="0">
                <a:solidFill>
                  <a:srgbClr val="374151"/>
                </a:solidFill>
              </a:rPr>
              <a:t/>
            </a:r>
            <a:br>
              <a:rPr lang="en-US" sz="1600" b="1" dirty="0">
                <a:solidFill>
                  <a:srgbClr val="374151"/>
                </a:solidFill>
              </a:rPr>
            </a:br>
            <a:r>
              <a:rPr lang="en-US" b="0" i="0" dirty="0">
                <a:solidFill>
                  <a:srgbClr val="374151"/>
                </a:solidFill>
                <a:latin typeface="Arial"/>
                <a:ea typeface="Arial"/>
                <a:cs typeface="Arial"/>
                <a:sym typeface="Arial"/>
              </a:rPr>
              <a:t/>
            </a:r>
            <a:br>
              <a:rPr lang="en-US" b="0" i="0" dirty="0">
                <a:solidFill>
                  <a:srgbClr val="374151"/>
                </a:solidFill>
                <a:latin typeface="Arial"/>
                <a:ea typeface="Arial"/>
                <a:cs typeface="Arial"/>
                <a:sym typeface="Arial"/>
              </a:rPr>
            </a:br>
            <a:endParaRPr dirty="0"/>
          </a:p>
        </p:txBody>
      </p:sp>
      <p:sp>
        <p:nvSpPr>
          <p:cNvPr id="1048674" name="TextBox 8"/>
          <p:cNvSpPr txBox="1"/>
          <p:nvPr/>
        </p:nvSpPr>
        <p:spPr>
          <a:xfrm>
            <a:off x="215053" y="1524000"/>
            <a:ext cx="8743093" cy="3139440"/>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048677"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3145738" name="Google Shape;190;p29"/>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78"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79" name="TextBox 1"/>
          <p:cNvSpPr txBox="1"/>
          <p:nvPr/>
        </p:nvSpPr>
        <p:spPr>
          <a:xfrm>
            <a:off x="319668" y="1412488"/>
            <a:ext cx="8489795" cy="212344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048687"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2097157" name="Google Shape;82;p14" descr="A blue and white rectangle with a white border  Description automatically generated"/>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
        <p:nvSpPr>
          <p:cNvPr id="1048601" name="Google Shape;83;p14"/>
          <p:cNvSpPr txBox="1"/>
          <p:nvPr/>
        </p:nvSpPr>
        <p:spPr>
          <a:xfrm>
            <a:off x="2422762" y="970065"/>
            <a:ext cx="4283236" cy="598932"/>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p>
        </p:txBody>
      </p:sp>
      <p:sp>
        <p:nvSpPr>
          <p:cNvPr id="1048602"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603" name="Google Shape;85;p14"/>
          <p:cNvSpPr txBox="1"/>
          <p:nvPr/>
        </p:nvSpPr>
        <p:spPr>
          <a:xfrm>
            <a:off x="2129473" y="3183633"/>
            <a:ext cx="4881245" cy="301019"/>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1048604" name="Google Shape;86;p14"/>
          <p:cNvSpPr txBox="1"/>
          <p:nvPr/>
        </p:nvSpPr>
        <p:spPr>
          <a:xfrm>
            <a:off x="3872230" y="2704572"/>
            <a:ext cx="1399540" cy="301019"/>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1048605" name="Google Shape;87;p14"/>
          <p:cNvSpPr txBox="1"/>
          <p:nvPr/>
        </p:nvSpPr>
        <p:spPr>
          <a:xfrm>
            <a:off x="1276813" y="4029973"/>
            <a:ext cx="6590375" cy="602038"/>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48608"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3145730" name="Google Shape;93;p15"/>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09"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10"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48613"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3145731" name="Google Shape;101;p16"/>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14"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15"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4861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3145732" name="Google Shape;109;p17"/>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19"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20"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048623"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048624"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p>
        </p:txBody>
      </p:sp>
      <p:cxnSp>
        <p:nvCxnSpPr>
          <p:cNvPr id="3145733" name="Google Shape;118;p18"/>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25"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048626" name="TextBox 1"/>
          <p:cNvSpPr txBox="1"/>
          <p:nvPr/>
        </p:nvSpPr>
        <p:spPr>
          <a:xfrm>
            <a:off x="245327" y="1345580"/>
            <a:ext cx="8482361" cy="313944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048629"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3145734" name="Google Shape;125;p19"/>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30"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31" name="TextBox 1"/>
          <p:cNvSpPr txBox="1"/>
          <p:nvPr/>
        </p:nvSpPr>
        <p:spPr>
          <a:xfrm>
            <a:off x="364273" y="1018478"/>
            <a:ext cx="8400586" cy="435864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048634"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3145735" name="Google Shape;132;p20"/>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35"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36" name="TextBox 1"/>
          <p:cNvSpPr txBox="1"/>
          <p:nvPr/>
        </p:nvSpPr>
        <p:spPr>
          <a:xfrm>
            <a:off x="579863" y="1182029"/>
            <a:ext cx="7597698" cy="252984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048639"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048640"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641"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2097158" name="Google Shape;141;p21"/>
          <p:cNvPicPr preferRelativeResize="0">
            <a:picLocks/>
          </p:cNvPicPr>
          <p:nvPr/>
        </p:nvPicPr>
        <p:blipFill rotWithShape="1">
          <a:blip r:embed="rId3">
            <a:alphaModFix/>
          </a:blip>
          <a:srcRect/>
          <a:stretch>
            <a:fillRect/>
          </a:stretch>
        </p:blipFill>
        <p:spPr>
          <a:xfrm>
            <a:off x="1021171" y="1723257"/>
            <a:ext cx="2956469" cy="2573047"/>
          </a:xfrm>
          <a:prstGeom prst="rect">
            <a:avLst/>
          </a:prstGeom>
          <a:noFill/>
          <a:ln>
            <a:noFill/>
          </a:ln>
        </p:spPr>
      </p:pic>
      <p:pic>
        <p:nvPicPr>
          <p:cNvPr id="2097159" name="Google Shape;142;p21"/>
          <p:cNvPicPr preferRelativeResize="0">
            <a:picLocks/>
          </p:cNvPicPr>
          <p:nvPr/>
        </p:nvPicPr>
        <p:blipFill rotWithShape="1">
          <a:blip r:embed="rId4">
            <a:alphaModFix/>
          </a:blip>
          <a:srcRect/>
          <a:stretch>
            <a:fillRect/>
          </a:stretch>
        </p:blipFill>
        <p:spPr>
          <a:xfrm>
            <a:off x="4564380" y="1712692"/>
            <a:ext cx="4165599" cy="2090952"/>
          </a:xfrm>
          <a:prstGeom prst="rect">
            <a:avLst/>
          </a:prstGeom>
          <a:noFill/>
          <a:ln>
            <a:noFill/>
          </a:ln>
        </p:spPr>
      </p:pic>
      <p:sp>
        <p:nvSpPr>
          <p:cNvPr id="1048642"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p>
        </p:txBody>
      </p:sp>
      <p:sp>
        <p:nvSpPr>
          <p:cNvPr id="1048643"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p>
        </p:txBody>
      </p:sp>
      <p:cxnSp>
        <p:nvCxnSpPr>
          <p:cNvPr id="3145736" name="Google Shape;145;p21"/>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44"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1119</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Times New Roman</vt:lpstr>
      <vt:lpstr>Söhne</vt:lpstr>
      <vt:lpstr>Roboto</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V2204</dc:creator>
  <cp:lastModifiedBy>ACEW</cp:lastModifiedBy>
  <cp:revision>1</cp:revision>
  <dcterms:created xsi:type="dcterms:W3CDTF">2024-04-11T07:18:41Z</dcterms:created>
  <dcterms:modified xsi:type="dcterms:W3CDTF">2024-04-12T06:04:34Z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ef836dd671b44d16a3c3b0cd2098d876</vt:lpwstr>
  </property>
</Properties>
</file>